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859293-ED74-4232-B267-40E7ED0000B8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FB0A509-5D40-48F3-AC82-838A7555822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2484437"/>
          </a:xfrm>
        </p:spPr>
        <p:txBody>
          <a:bodyPr/>
          <a:lstStyle/>
          <a:p>
            <a:pPr lvl="0"/>
            <a:r>
              <a:rPr lang="sr-Cyrl-R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Фенотип је?</a:t>
            </a: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А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комбинација гена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Б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особине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В) наслеђивање гена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724400" y="5044440"/>
            <a:ext cx="1219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554544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9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886200"/>
            <a:ext cx="7772400" cy="2819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Приповетку „ Аска и вук“ написао је: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А</a:t>
            </a: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Бранко  Ћопић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Б) Иво Андрић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В) Милован Глишић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sr-Cyrl-R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800599" y="4876800"/>
            <a:ext cx="1721787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66800"/>
            <a:ext cx="4007787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82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886200"/>
            <a:ext cx="7772400" cy="2819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sr-Cyrl-RS" sz="5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 је „ матрјошка“ ?</a:t>
            </a:r>
            <a:endParaRPr lang="sr-Cyrl-RS" sz="51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дрвена лутка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Б) мајка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sr-Latn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В) руска народна ношња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sr-Cyrl-R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43562" y="4419600"/>
            <a:ext cx="1828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"/>
            <a:ext cx="620201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73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886200"/>
            <a:ext cx="7772400" cy="2819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sr-Cyrl-RS" sz="5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Москва се налази на реци:</a:t>
            </a:r>
            <a:endParaRPr lang="sr-Cyrl-RS" sz="51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Дунав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Б) Москва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В) Волга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sr-Cyrl-R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181600" y="4876800"/>
            <a:ext cx="11430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33512"/>
            <a:ext cx="4648200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3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886200"/>
            <a:ext cx="7772400" cy="2819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sr-Cyrl-RS" sz="5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Који је распоред боја на застави Немачке?</a:t>
            </a:r>
            <a:endParaRPr lang="sr-Cyrl-RS" sz="51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златна-црвена-црна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Б) црна-црвена-златна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В) црна-златна-црвена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sr-Cyrl-R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0" y="4876800"/>
            <a:ext cx="26670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304800"/>
            <a:ext cx="42672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20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886200"/>
            <a:ext cx="7772400" cy="2819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sr-Cyrl-RS" sz="5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Који је главни град Аустрије?</a:t>
            </a:r>
            <a:endParaRPr lang="sr-Cyrl-RS" sz="51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Берлин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Б) Берн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5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В)  Беч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sr-Cyrl-R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486400" y="5334000"/>
            <a:ext cx="838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5748034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79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2895600"/>
            <a:ext cx="7772400" cy="3810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Дато је неколико различитих посуда и прибора.Означи низ у коме је наведен прибор за мерење запремине:</a:t>
            </a:r>
            <a:endParaRPr lang="sr-Cyrl-RS" sz="96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7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sr-Cyrl-RS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А)  мензура - чаша-пипета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Б) чаша-теразије-мензура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В) пипета-чаша-динамометар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Г) пипета-бирета-мензура</a:t>
            </a:r>
            <a:endParaRPr lang="sr-Cyrl-RS" sz="9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0" y="5562600"/>
            <a:ext cx="3124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0480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35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2560637"/>
          </a:xfrm>
        </p:spPr>
        <p:txBody>
          <a:bodyPr/>
          <a:lstStyle/>
          <a:p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 Која врста честица изграђује воду?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атоми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молекули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катјони водоника и анјони кисеоника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катјони кисеоника и анјони водоника</a:t>
            </a:r>
          </a:p>
          <a:p>
            <a:endParaRPr lang="sr-Cyrl-R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91000" y="5029200"/>
            <a:ext cx="13716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33400"/>
            <a:ext cx="5764463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7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581400"/>
            <a:ext cx="8534400" cy="28956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 У Србији се рециклира:</a:t>
            </a:r>
          </a:p>
          <a:p>
            <a:pPr algn="l"/>
            <a:endParaRPr lang="sr-Cyrl-R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50% отпада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10 % отпада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30 % отпада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0" y="4876800"/>
            <a:ext cx="16764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6500692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58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124200"/>
            <a:ext cx="8305800" cy="33528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18. Сваког дана на Планети Земљи нестаје између: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20 и 30 биљних и животињских врста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10 и 20 биљних и животињских врста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40 и 50 биљних и животињских врста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3962400"/>
            <a:ext cx="510540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1066800"/>
            <a:ext cx="3673929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81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124200"/>
            <a:ext cx="8610600" cy="34290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 Дело „ Хајдук Станко“ је ....</a:t>
            </a:r>
          </a:p>
          <a:p>
            <a:pPr algn="l"/>
            <a:endParaRPr lang="sr-Cyrl-R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дело ауторске књижевности</a:t>
            </a:r>
          </a:p>
          <a:p>
            <a:pPr algn="l"/>
            <a:endParaRPr lang="sr-Cyrl-R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 дело народне књижевности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93420" y="4114800"/>
            <a:ext cx="36576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066800"/>
            <a:ext cx="320623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66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3962400"/>
            <a:ext cx="8116887" cy="2590801"/>
          </a:xfrm>
        </p:spPr>
        <p:txBody>
          <a:bodyPr>
            <a:normAutofit/>
          </a:bodyPr>
          <a:lstStyle/>
          <a:p>
            <a:pPr lvl="0"/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Којом брзином се вируси и бактерије размножавају?</a:t>
            </a:r>
          </a:p>
          <a:p>
            <a:pPr lvl="0"/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полако</a:t>
            </a: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Б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умереном брзином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В) великом брзином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64380" y="6164580"/>
            <a:ext cx="241554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"/>
            <a:ext cx="7315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80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200400"/>
            <a:ext cx="8458200" cy="2971800"/>
          </a:xfrm>
        </p:spPr>
        <p:txBody>
          <a:bodyPr/>
          <a:lstStyle/>
          <a:p>
            <a:pPr marL="457200" indent="-457200" algn="l">
              <a:buAutoNum type="arabicPeriod" startAt="20"/>
            </a:pP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Заменица </a:t>
            </a:r>
            <a:r>
              <a:rPr lang="sr-Cyrl-R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МОЈИМ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је :</a:t>
            </a:r>
          </a:p>
          <a:p>
            <a:pPr algn="l"/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неодређена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одрична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присвојна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општа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Д) упитна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4572000"/>
            <a:ext cx="15240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80" y="2438400"/>
            <a:ext cx="490447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29527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72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248443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Cyrl-R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Убрзање Земљине теже је шест пута веће од убрзања Месечеве теже.Тежина истог астронаута на Земљи је у односу на његову тежину на Месецу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шест пута мања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шест пута већа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В) тежине су једнаке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48101" y="5791200"/>
            <a:ext cx="21717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1001"/>
            <a:ext cx="2844027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94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flipH="1">
            <a:off x="768032" y="2514601"/>
            <a:ext cx="7690168" cy="4038600"/>
          </a:xfrm>
        </p:spPr>
        <p:txBody>
          <a:bodyPr>
            <a:normAutofit/>
          </a:bodyPr>
          <a:lstStyle/>
          <a:p>
            <a:pPr lvl="0"/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Слободан пад је?</a:t>
            </a:r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пад перушке кроз вакуум</a:t>
            </a: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пад јабуке са гране</a:t>
            </a:r>
          </a:p>
          <a:p>
            <a:pPr lvl="0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лет авиона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114800" y="3048000"/>
            <a:ext cx="34290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5038"/>
            <a:ext cx="2438400" cy="579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87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3962400"/>
            <a:ext cx="7772400" cy="2743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sz="26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Шта представљају мере које чинимо да би смањили потрошњу ел.енергије а да не смањимо комфор  свакодневног живота?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sr-Cyrl-RS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енергетска  ефикасност</a:t>
            </a:r>
            <a:endParaRPr lang="sr-Cyrl-RS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Б) штедимо           </a:t>
            </a:r>
          </a:p>
          <a:p>
            <a:pPr lvl="0"/>
            <a:r>
              <a:rPr lang="sr-Cyrl-RS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В) мењамо начин грејања</a:t>
            </a:r>
            <a:endParaRPr lang="sr-Cyrl-RS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029200" y="5334000"/>
            <a:ext cx="3124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66800"/>
            <a:ext cx="4762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05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038600"/>
            <a:ext cx="8686800" cy="248443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sr-Cyrl-RS" sz="3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sr-Cyrl-RS" sz="3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Највећи проналазаку историји копненог саобраћаја је ?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А</a:t>
            </a:r>
            <a:r>
              <a:rPr lang="sr-Cyrl-RS" sz="3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бицикл</a:t>
            </a:r>
            <a:endParaRPr lang="sr-Latn-RS" sz="3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sr-Cyrl-RS" sz="3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sr-Latn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Б) точак</a:t>
            </a:r>
          </a:p>
          <a:p>
            <a:pPr lvl="0"/>
            <a:endParaRPr lang="sr-Cyrl-RS" sz="3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В) ауто         </a:t>
            </a:r>
            <a:endParaRPr lang="sr-Cyrl-RS" sz="3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105400" y="5486400"/>
            <a:ext cx="838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90650"/>
            <a:ext cx="5257800" cy="246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9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4038600"/>
            <a:ext cx="7772400" cy="2484437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.Које су боје пет олимпијских прстенова ?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плава,жута,зелена,црвена и црна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Б) жута ,плава,црна,бела,розе</a:t>
            </a:r>
          </a:p>
          <a:p>
            <a:pPr lvl="0"/>
            <a:endParaRPr lang="sr-Cyrl-R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В) тегет,жута,зелена,црвена,плава</a:t>
            </a:r>
            <a:endParaRPr lang="sr-Cyrl-R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0" y="4572000"/>
            <a:ext cx="44196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43940"/>
            <a:ext cx="4762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78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4038600"/>
            <a:ext cx="7772400" cy="2667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Фудбалски  клуб  Бенфика је  из?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А) Луксембурга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  Шпаније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В) Португала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191000" y="5410200"/>
            <a:ext cx="15240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066800"/>
            <a:ext cx="360666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74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140" y="4038600"/>
            <a:ext cx="7772400" cy="2667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sr-Cyrl-RS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sz="3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УЧИ  је глаголски облик: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sr-Cyrl-RS" sz="3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А) императив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3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Б) потенцијал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3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В) футур други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lvl="0"/>
            <a:r>
              <a:rPr lang="sr-Cyrl-R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Cyrl-R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sr-Cyrl-R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606878" y="4495800"/>
            <a:ext cx="1336722" cy="3429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485" y="1143000"/>
            <a:ext cx="301239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52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239</TotalTime>
  <Words>527</Words>
  <Application>Microsoft Office PowerPoint</Application>
  <PresentationFormat>On-screen Show (4:3)</PresentationFormat>
  <Paragraphs>131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142</cp:revision>
  <dcterms:created xsi:type="dcterms:W3CDTF">2022-10-07T21:22:39Z</dcterms:created>
  <dcterms:modified xsi:type="dcterms:W3CDTF">2023-02-07T16:34:04Z</dcterms:modified>
</cp:coreProperties>
</file>